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71" r:id="rId7"/>
    <p:sldId id="270" r:id="rId8"/>
    <p:sldId id="273" r:id="rId9"/>
    <p:sldId id="259" r:id="rId10"/>
    <p:sldId id="265" r:id="rId11"/>
    <p:sldId id="266" r:id="rId12"/>
    <p:sldId id="268" r:id="rId13"/>
    <p:sldId id="267" r:id="rId14"/>
    <p:sldId id="272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E1B431-ED34-4571-B565-7AF18201D813}" v="1" dt="2022-06-21T08:58:46.8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sty Gillies" userId="6daa257e311b8980" providerId="LiveId" clId="{40E1B431-ED34-4571-B565-7AF18201D813}"/>
    <pc:docChg chg="undo redo custSel addSld modSld">
      <pc:chgData name="Dusty Gillies" userId="6daa257e311b8980" providerId="LiveId" clId="{40E1B431-ED34-4571-B565-7AF18201D813}" dt="2022-06-22T07:02:59.681" v="1007" actId="1037"/>
      <pc:docMkLst>
        <pc:docMk/>
      </pc:docMkLst>
      <pc:sldChg chg="modSp mod">
        <pc:chgData name="Dusty Gillies" userId="6daa257e311b8980" providerId="LiveId" clId="{40E1B431-ED34-4571-B565-7AF18201D813}" dt="2022-06-21T19:58:48.219" v="954" actId="20577"/>
        <pc:sldMkLst>
          <pc:docMk/>
          <pc:sldMk cId="2088920284" sldId="257"/>
        </pc:sldMkLst>
        <pc:spChg chg="mod">
          <ac:chgData name="Dusty Gillies" userId="6daa257e311b8980" providerId="LiveId" clId="{40E1B431-ED34-4571-B565-7AF18201D813}" dt="2022-06-21T19:58:48.219" v="954" actId="20577"/>
          <ac:spMkLst>
            <pc:docMk/>
            <pc:sldMk cId="2088920284" sldId="257"/>
            <ac:spMk id="3" creationId="{2B31D4B7-3844-1B1D-E091-08EC147F6748}"/>
          </ac:spMkLst>
        </pc:spChg>
      </pc:sldChg>
      <pc:sldChg chg="modSp mod">
        <pc:chgData name="Dusty Gillies" userId="6daa257e311b8980" providerId="LiveId" clId="{40E1B431-ED34-4571-B565-7AF18201D813}" dt="2022-06-21T20:03:05.007" v="957" actId="20577"/>
        <pc:sldMkLst>
          <pc:docMk/>
          <pc:sldMk cId="3250212197" sldId="258"/>
        </pc:sldMkLst>
        <pc:spChg chg="mod">
          <ac:chgData name="Dusty Gillies" userId="6daa257e311b8980" providerId="LiveId" clId="{40E1B431-ED34-4571-B565-7AF18201D813}" dt="2022-06-21T20:03:05.007" v="957" actId="20577"/>
          <ac:spMkLst>
            <pc:docMk/>
            <pc:sldMk cId="3250212197" sldId="258"/>
            <ac:spMk id="4" creationId="{9ECCCAAE-1CE9-834E-4E55-FEBF60CA876C}"/>
          </ac:spMkLst>
        </pc:spChg>
      </pc:sldChg>
      <pc:sldChg chg="modSp mod">
        <pc:chgData name="Dusty Gillies" userId="6daa257e311b8980" providerId="LiveId" clId="{40E1B431-ED34-4571-B565-7AF18201D813}" dt="2022-06-21T19:48:06.543" v="881" actId="20577"/>
        <pc:sldMkLst>
          <pc:docMk/>
          <pc:sldMk cId="2011532721" sldId="259"/>
        </pc:sldMkLst>
        <pc:spChg chg="mod">
          <ac:chgData name="Dusty Gillies" userId="6daa257e311b8980" providerId="LiveId" clId="{40E1B431-ED34-4571-B565-7AF18201D813}" dt="2022-06-21T19:48:06.543" v="881" actId="20577"/>
          <ac:spMkLst>
            <pc:docMk/>
            <pc:sldMk cId="2011532721" sldId="259"/>
            <ac:spMk id="6" creationId="{4F075ADC-F25A-E16F-357C-44D7514A389B}"/>
          </ac:spMkLst>
        </pc:spChg>
      </pc:sldChg>
      <pc:sldChg chg="delSp modSp mod">
        <pc:chgData name="Dusty Gillies" userId="6daa257e311b8980" providerId="LiveId" clId="{40E1B431-ED34-4571-B565-7AF18201D813}" dt="2022-06-22T06:45:31.178" v="961"/>
        <pc:sldMkLst>
          <pc:docMk/>
          <pc:sldMk cId="3239210243" sldId="262"/>
        </pc:sldMkLst>
        <pc:spChg chg="mod">
          <ac:chgData name="Dusty Gillies" userId="6daa257e311b8980" providerId="LiveId" clId="{40E1B431-ED34-4571-B565-7AF18201D813}" dt="2022-06-21T11:29:21.052" v="806" actId="20577"/>
          <ac:spMkLst>
            <pc:docMk/>
            <pc:sldMk cId="3239210243" sldId="262"/>
            <ac:spMk id="3" creationId="{A1FE18D4-8C30-AC5C-323D-A3334E7C0BCB}"/>
          </ac:spMkLst>
        </pc:spChg>
        <pc:spChg chg="del mod">
          <ac:chgData name="Dusty Gillies" userId="6daa257e311b8980" providerId="LiveId" clId="{40E1B431-ED34-4571-B565-7AF18201D813}" dt="2022-06-22T06:45:31.178" v="961"/>
          <ac:spMkLst>
            <pc:docMk/>
            <pc:sldMk cId="3239210243" sldId="262"/>
            <ac:spMk id="6" creationId="{3A71C545-D1AA-E93C-6AFA-2E1020997B17}"/>
          </ac:spMkLst>
        </pc:spChg>
      </pc:sldChg>
      <pc:sldChg chg="modSp mod">
        <pc:chgData name="Dusty Gillies" userId="6daa257e311b8980" providerId="LiveId" clId="{40E1B431-ED34-4571-B565-7AF18201D813}" dt="2022-06-21T20:00:13.552" v="955" actId="20577"/>
        <pc:sldMkLst>
          <pc:docMk/>
          <pc:sldMk cId="604508306" sldId="263"/>
        </pc:sldMkLst>
        <pc:spChg chg="mod">
          <ac:chgData name="Dusty Gillies" userId="6daa257e311b8980" providerId="LiveId" clId="{40E1B431-ED34-4571-B565-7AF18201D813}" dt="2022-06-21T20:00:13.552" v="955" actId="20577"/>
          <ac:spMkLst>
            <pc:docMk/>
            <pc:sldMk cId="604508306" sldId="263"/>
            <ac:spMk id="3" creationId="{A1FE18D4-8C30-AC5C-323D-A3334E7C0BCB}"/>
          </ac:spMkLst>
        </pc:spChg>
      </pc:sldChg>
      <pc:sldChg chg="modSp mod">
        <pc:chgData name="Dusty Gillies" userId="6daa257e311b8980" providerId="LiveId" clId="{40E1B431-ED34-4571-B565-7AF18201D813}" dt="2022-06-21T19:55:52.668" v="940" actId="20577"/>
        <pc:sldMkLst>
          <pc:docMk/>
          <pc:sldMk cId="4063326539" sldId="264"/>
        </pc:sldMkLst>
        <pc:spChg chg="mod">
          <ac:chgData name="Dusty Gillies" userId="6daa257e311b8980" providerId="LiveId" clId="{40E1B431-ED34-4571-B565-7AF18201D813}" dt="2022-06-21T19:55:52.668" v="940" actId="20577"/>
          <ac:spMkLst>
            <pc:docMk/>
            <pc:sldMk cId="4063326539" sldId="264"/>
            <ac:spMk id="3" creationId="{A1FE18D4-8C30-AC5C-323D-A3334E7C0BCB}"/>
          </ac:spMkLst>
        </pc:spChg>
      </pc:sldChg>
      <pc:sldChg chg="modSp mod">
        <pc:chgData name="Dusty Gillies" userId="6daa257e311b8980" providerId="LiveId" clId="{40E1B431-ED34-4571-B565-7AF18201D813}" dt="2022-06-21T20:05:30.303" v="958" actId="20577"/>
        <pc:sldMkLst>
          <pc:docMk/>
          <pc:sldMk cId="4283804457" sldId="265"/>
        </pc:sldMkLst>
        <pc:spChg chg="mod">
          <ac:chgData name="Dusty Gillies" userId="6daa257e311b8980" providerId="LiveId" clId="{40E1B431-ED34-4571-B565-7AF18201D813}" dt="2022-06-21T20:05:30.303" v="958" actId="20577"/>
          <ac:spMkLst>
            <pc:docMk/>
            <pc:sldMk cId="4283804457" sldId="265"/>
            <ac:spMk id="6" creationId="{4F075ADC-F25A-E16F-357C-44D7514A389B}"/>
          </ac:spMkLst>
        </pc:spChg>
      </pc:sldChg>
      <pc:sldChg chg="modSp mod">
        <pc:chgData name="Dusty Gillies" userId="6daa257e311b8980" providerId="LiveId" clId="{40E1B431-ED34-4571-B565-7AF18201D813}" dt="2022-06-21T19:49:27.153" v="885" actId="20577"/>
        <pc:sldMkLst>
          <pc:docMk/>
          <pc:sldMk cId="1613004947" sldId="266"/>
        </pc:sldMkLst>
        <pc:spChg chg="mod">
          <ac:chgData name="Dusty Gillies" userId="6daa257e311b8980" providerId="LiveId" clId="{40E1B431-ED34-4571-B565-7AF18201D813}" dt="2022-06-21T19:49:27.153" v="885" actId="20577"/>
          <ac:spMkLst>
            <pc:docMk/>
            <pc:sldMk cId="1613004947" sldId="266"/>
            <ac:spMk id="6" creationId="{4F075ADC-F25A-E16F-357C-44D7514A389B}"/>
          </ac:spMkLst>
        </pc:spChg>
      </pc:sldChg>
      <pc:sldChg chg="delSp modSp mod">
        <pc:chgData name="Dusty Gillies" userId="6daa257e311b8980" providerId="LiveId" clId="{40E1B431-ED34-4571-B565-7AF18201D813}" dt="2022-06-22T07:02:57.096" v="1005" actId="20577"/>
        <pc:sldMkLst>
          <pc:docMk/>
          <pc:sldMk cId="585090425" sldId="267"/>
        </pc:sldMkLst>
        <pc:spChg chg="mod">
          <ac:chgData name="Dusty Gillies" userId="6daa257e311b8980" providerId="LiveId" clId="{40E1B431-ED34-4571-B565-7AF18201D813}" dt="2022-06-22T07:02:57.096" v="1005" actId="20577"/>
          <ac:spMkLst>
            <pc:docMk/>
            <pc:sldMk cId="585090425" sldId="267"/>
            <ac:spMk id="6" creationId="{4F075ADC-F25A-E16F-357C-44D7514A389B}"/>
          </ac:spMkLst>
        </pc:spChg>
        <pc:spChg chg="del mod">
          <ac:chgData name="Dusty Gillies" userId="6daa257e311b8980" providerId="LiveId" clId="{40E1B431-ED34-4571-B565-7AF18201D813}" dt="2022-06-22T06:46:11.482" v="963" actId="478"/>
          <ac:spMkLst>
            <pc:docMk/>
            <pc:sldMk cId="585090425" sldId="267"/>
            <ac:spMk id="9" creationId="{CBF64545-4F8C-D1FC-2D20-33B9733247A7}"/>
          </ac:spMkLst>
        </pc:spChg>
      </pc:sldChg>
      <pc:sldChg chg="modSp mod">
        <pc:chgData name="Dusty Gillies" userId="6daa257e311b8980" providerId="LiveId" clId="{40E1B431-ED34-4571-B565-7AF18201D813}" dt="2022-06-21T19:50:37.165" v="886" actId="20577"/>
        <pc:sldMkLst>
          <pc:docMk/>
          <pc:sldMk cId="1626657125" sldId="268"/>
        </pc:sldMkLst>
        <pc:spChg chg="mod">
          <ac:chgData name="Dusty Gillies" userId="6daa257e311b8980" providerId="LiveId" clId="{40E1B431-ED34-4571-B565-7AF18201D813}" dt="2022-06-21T19:50:37.165" v="886" actId="20577"/>
          <ac:spMkLst>
            <pc:docMk/>
            <pc:sldMk cId="1626657125" sldId="268"/>
            <ac:spMk id="6" creationId="{4F075ADC-F25A-E16F-357C-44D7514A389B}"/>
          </ac:spMkLst>
        </pc:spChg>
      </pc:sldChg>
      <pc:sldChg chg="modSp mod">
        <pc:chgData name="Dusty Gillies" userId="6daa257e311b8980" providerId="LiveId" clId="{40E1B431-ED34-4571-B565-7AF18201D813}" dt="2022-06-21T19:53:24.639" v="910" actId="20577"/>
        <pc:sldMkLst>
          <pc:docMk/>
          <pc:sldMk cId="801266344" sldId="269"/>
        </pc:sldMkLst>
        <pc:spChg chg="mod">
          <ac:chgData name="Dusty Gillies" userId="6daa257e311b8980" providerId="LiveId" clId="{40E1B431-ED34-4571-B565-7AF18201D813}" dt="2022-06-21T19:53:24.639" v="910" actId="20577"/>
          <ac:spMkLst>
            <pc:docMk/>
            <pc:sldMk cId="801266344" sldId="269"/>
            <ac:spMk id="2" creationId="{10660B7F-BC8C-BD43-80A0-D3BBD4532B0B}"/>
          </ac:spMkLst>
        </pc:spChg>
      </pc:sldChg>
      <pc:sldChg chg="modSp mod">
        <pc:chgData name="Dusty Gillies" userId="6daa257e311b8980" providerId="LiveId" clId="{40E1B431-ED34-4571-B565-7AF18201D813}" dt="2022-06-21T19:56:39.340" v="947" actId="20577"/>
        <pc:sldMkLst>
          <pc:docMk/>
          <pc:sldMk cId="598994883" sldId="270"/>
        </pc:sldMkLst>
        <pc:spChg chg="mod">
          <ac:chgData name="Dusty Gillies" userId="6daa257e311b8980" providerId="LiveId" clId="{40E1B431-ED34-4571-B565-7AF18201D813}" dt="2022-06-21T19:56:39.340" v="947" actId="20577"/>
          <ac:spMkLst>
            <pc:docMk/>
            <pc:sldMk cId="598994883" sldId="270"/>
            <ac:spMk id="3" creationId="{3A17C021-F58E-19EC-3EF0-984AAC0080B7}"/>
          </ac:spMkLst>
        </pc:spChg>
      </pc:sldChg>
      <pc:sldChg chg="addSp delSp modSp add mod">
        <pc:chgData name="Dusty Gillies" userId="6daa257e311b8980" providerId="LiveId" clId="{40E1B431-ED34-4571-B565-7AF18201D813}" dt="2022-06-21T19:56:17.983" v="945" actId="6549"/>
        <pc:sldMkLst>
          <pc:docMk/>
          <pc:sldMk cId="2363911054" sldId="271"/>
        </pc:sldMkLst>
        <pc:spChg chg="mod">
          <ac:chgData name="Dusty Gillies" userId="6daa257e311b8980" providerId="LiveId" clId="{40E1B431-ED34-4571-B565-7AF18201D813}" dt="2022-06-21T12:00:11.079" v="810" actId="20577"/>
          <ac:spMkLst>
            <pc:docMk/>
            <pc:sldMk cId="2363911054" sldId="271"/>
            <ac:spMk id="2" creationId="{09753A32-048C-A67C-A74E-B938A8856067}"/>
          </ac:spMkLst>
        </pc:spChg>
        <pc:spChg chg="mod">
          <ac:chgData name="Dusty Gillies" userId="6daa257e311b8980" providerId="LiveId" clId="{40E1B431-ED34-4571-B565-7AF18201D813}" dt="2022-06-21T19:56:17.983" v="945" actId="6549"/>
          <ac:spMkLst>
            <pc:docMk/>
            <pc:sldMk cId="2363911054" sldId="271"/>
            <ac:spMk id="3" creationId="{A1FE18D4-8C30-AC5C-323D-A3334E7C0BCB}"/>
          </ac:spMkLst>
        </pc:spChg>
        <pc:spChg chg="del mod">
          <ac:chgData name="Dusty Gillies" userId="6daa257e311b8980" providerId="LiveId" clId="{40E1B431-ED34-4571-B565-7AF18201D813}" dt="2022-06-21T09:38:37.462" v="17" actId="478"/>
          <ac:spMkLst>
            <pc:docMk/>
            <pc:sldMk cId="2363911054" sldId="271"/>
            <ac:spMk id="4" creationId="{6047A4CD-23C9-25D6-28ED-D85CE8CB4EC1}"/>
          </ac:spMkLst>
        </pc:spChg>
        <pc:spChg chg="del mod">
          <ac:chgData name="Dusty Gillies" userId="6daa257e311b8980" providerId="LiveId" clId="{40E1B431-ED34-4571-B565-7AF18201D813}" dt="2022-06-21T09:51:13.944" v="260" actId="478"/>
          <ac:spMkLst>
            <pc:docMk/>
            <pc:sldMk cId="2363911054" sldId="271"/>
            <ac:spMk id="6" creationId="{E9A623DD-037A-7232-82DE-DF302A22F223}"/>
          </ac:spMkLst>
        </pc:spChg>
        <pc:picChg chg="del">
          <ac:chgData name="Dusty Gillies" userId="6daa257e311b8980" providerId="LiveId" clId="{40E1B431-ED34-4571-B565-7AF18201D813}" dt="2022-06-21T09:38:32.194" v="15" actId="478"/>
          <ac:picMkLst>
            <pc:docMk/>
            <pc:sldMk cId="2363911054" sldId="271"/>
            <ac:picMk id="5" creationId="{E8212EED-229E-85EE-BFA9-EE2604549FCC}"/>
          </ac:picMkLst>
        </pc:picChg>
        <pc:picChg chg="add mod">
          <ac:chgData name="Dusty Gillies" userId="6daa257e311b8980" providerId="LiveId" clId="{40E1B431-ED34-4571-B565-7AF18201D813}" dt="2022-06-21T09:53:23.714" v="273" actId="1076"/>
          <ac:picMkLst>
            <pc:docMk/>
            <pc:sldMk cId="2363911054" sldId="271"/>
            <ac:picMk id="11" creationId="{F32222A4-8D0A-1D4B-20EF-A71450FBAAF3}"/>
          </ac:picMkLst>
        </pc:picChg>
        <pc:picChg chg="del">
          <ac:chgData name="Dusty Gillies" userId="6daa257e311b8980" providerId="LiveId" clId="{40E1B431-ED34-4571-B565-7AF18201D813}" dt="2022-06-21T09:51:09.937" v="258" actId="478"/>
          <ac:picMkLst>
            <pc:docMk/>
            <pc:sldMk cId="2363911054" sldId="271"/>
            <ac:picMk id="14" creationId="{F700F5DB-67CE-A57E-50F3-7BFF1FE18409}"/>
          </ac:picMkLst>
        </pc:picChg>
      </pc:sldChg>
      <pc:sldChg chg="delSp modSp add mod">
        <pc:chgData name="Dusty Gillies" userId="6daa257e311b8980" providerId="LiveId" clId="{40E1B431-ED34-4571-B565-7AF18201D813}" dt="2022-06-22T07:02:59.681" v="1007" actId="1037"/>
        <pc:sldMkLst>
          <pc:docMk/>
          <pc:sldMk cId="588512183" sldId="272"/>
        </pc:sldMkLst>
        <pc:spChg chg="mod">
          <ac:chgData name="Dusty Gillies" userId="6daa257e311b8980" providerId="LiveId" clId="{40E1B431-ED34-4571-B565-7AF18201D813}" dt="2022-06-21T11:11:12.474" v="596" actId="20577"/>
          <ac:spMkLst>
            <pc:docMk/>
            <pc:sldMk cId="588512183" sldId="272"/>
            <ac:spMk id="2" creationId="{6B443466-67B6-95AA-47AB-F5173CF0BACF}"/>
          </ac:spMkLst>
        </pc:spChg>
        <pc:spChg chg="mod">
          <ac:chgData name="Dusty Gillies" userId="6daa257e311b8980" providerId="LiveId" clId="{40E1B431-ED34-4571-B565-7AF18201D813}" dt="2022-06-21T12:59:12.119" v="840" actId="20577"/>
          <ac:spMkLst>
            <pc:docMk/>
            <pc:sldMk cId="588512183" sldId="272"/>
            <ac:spMk id="6" creationId="{4F075ADC-F25A-E16F-357C-44D7514A389B}"/>
          </ac:spMkLst>
        </pc:spChg>
        <pc:spChg chg="del">
          <ac:chgData name="Dusty Gillies" userId="6daa257e311b8980" providerId="LiveId" clId="{40E1B431-ED34-4571-B565-7AF18201D813}" dt="2022-06-21T11:06:01" v="304" actId="478"/>
          <ac:spMkLst>
            <pc:docMk/>
            <pc:sldMk cId="588512183" sldId="272"/>
            <ac:spMk id="9" creationId="{CBF64545-4F8C-D1FC-2D20-33B9733247A7}"/>
          </ac:spMkLst>
        </pc:spChg>
        <pc:picChg chg="mod">
          <ac:chgData name="Dusty Gillies" userId="6daa257e311b8980" providerId="LiveId" clId="{40E1B431-ED34-4571-B565-7AF18201D813}" dt="2022-06-22T07:02:59.681" v="1007" actId="1037"/>
          <ac:picMkLst>
            <pc:docMk/>
            <pc:sldMk cId="588512183" sldId="272"/>
            <ac:picMk id="8" creationId="{1125D034-6C3F-14DD-B3B6-9ABA389320A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C30E8-3B0F-0553-CD72-7A47667F6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8B4F75-3AA1-3DDA-F194-198EB9F91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C6967-1470-99F5-66EA-532D925A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C992E-BC84-C2AF-3FA6-ADD68AE7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BAA11-DAF3-D5A4-CCD3-04A007F8F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523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8DAD-4BDA-3B5E-CCBC-B62C5CC3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0890CD-17B1-28BA-0420-C86C59B063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94803-51E3-DC4B-8CA6-5488E5D4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B22A3-1C1E-A856-49E7-49274E4B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863D06-0B38-3CFF-025E-776E442CE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4786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E2B5D3-609E-083F-4001-97A65F6045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DB9E41-F1DA-D2A0-E496-2382B211C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0CEBF-7CE5-C314-09D1-2C60E083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A4E8E-82AE-A98D-D668-002A11C1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A1747-E94B-E83E-F1A0-FDDE1E70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645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462BF-9306-BF82-0741-9E8D0CDE4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930DF-DBC0-7D88-51DD-118D4D58E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FD892-492E-64A9-20A1-FDD2FEE6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732A9-C18E-0D63-2230-7CAF30EC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EDCF8-4940-04DA-BF82-41AA2E9B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1926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5AAFD-E3CA-57A3-352A-91834D1B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CDB52-B3A9-1C60-0ADF-CCAB85A47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6B2F56-0279-2FF3-60AE-9F9A42102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E3A7C-0EAA-F1C0-6D68-DD80B479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0BDCF-C791-C6C7-64C4-3DC946C5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074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87C4D-FEC1-91EB-4E14-95D6E8DC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1AC28-2BC4-5461-A9A5-704989A42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1F3C7-5A4E-E70F-BB32-C50704EF32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73D86-F9C7-AB14-9D90-AD3CC7A89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358A1-4283-B5E7-7BEC-2D621394F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AF4D6-329A-EB47-7F1B-02231910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768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AB9AD-F902-E3A6-0F61-0AE316EE3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1405E-5F8E-DAC8-E38F-9C1089BEA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DBAD97-5C59-1289-560E-952C3E35C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CCA982-67A7-1C20-82F6-E056F91F2F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7C132-145F-5784-11AA-FFD3E8A60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B154CF-5660-827D-765D-35F78B0A8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A74A23-608A-6053-BF04-17896CF1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F5C3D-5E92-7A0E-6909-5111EC8B8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6240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364EC-DEE9-17AC-51F9-3F122F389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9D24D-6008-2F98-7A33-EC4F2A4B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2706E7-0771-112C-35B2-40A218EB7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49E2C-1C69-DCCC-CAED-4B75185A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711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1332E-A379-676A-9776-DF9ED36E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61F07-E01F-D19C-EF30-19A66C8B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BEA6A-C175-9B4F-4035-8C699CF7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7180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3F28D-08F8-3C24-7679-B119FDD0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AE2AD-E492-9994-F2E8-190B885F1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C806D8-CB66-143D-3EE7-194D7A60E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6B2609-D64D-601B-38AA-F08F18386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5FAA3-B009-AA47-B5BD-4523A1382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6761A-2D9A-0DED-3CB1-D687633E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80185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A2DA-FA09-7633-1F6F-64EF90A7C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A9F717-2086-C711-F3A5-B2E46624DC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AFC2D-4A40-B507-961F-9592BCF1B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89178-1FA8-38A0-F7D4-3D6499C39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D58A4-BF51-7C80-AB59-2AAD95B2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66DD05-028A-AB2F-F5BA-FC709EFF9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9061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4030CB-071D-4168-DFDD-C87B4CA06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3D74A-DD97-D5D9-7F74-ACD499E7A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CF50D-D119-BCA0-A0D3-B3A9B7803F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93A3D-98C0-4F48-9F47-0A3ABB18E057}" type="datetimeFigureOut">
              <a:rPr lang="en-ZA" smtClean="0"/>
              <a:t>2022/06/23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7B827-A8B0-ED4B-0127-5441F78F5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5C6CF-373C-DFA7-B590-977320B51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A4546-AD78-4A2D-AB26-D2CC20E7A0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3125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6161C-1DCE-304D-2E08-75590441E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602" y="529513"/>
            <a:ext cx="4224528" cy="2688336"/>
          </a:xfrm>
        </p:spPr>
        <p:txBody>
          <a:bodyPr anchor="t">
            <a:noAutofit/>
          </a:bodyPr>
          <a:lstStyle/>
          <a:p>
            <a:r>
              <a:rPr lang="en-GB" sz="5500" i="1" dirty="0"/>
              <a:t>Find your threat,</a:t>
            </a:r>
            <a:br>
              <a:rPr lang="en-GB" sz="5500" i="1" dirty="0"/>
            </a:br>
            <a:r>
              <a:rPr lang="en-GB" sz="5500" i="1" dirty="0"/>
              <a:t>before it finds you</a:t>
            </a:r>
            <a:endParaRPr lang="en-ZA" sz="5500" i="1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27E9F68-4C6B-44CF-905B-98EC49DD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3991" y="0"/>
            <a:ext cx="6578009" cy="6858000"/>
          </a:xfrm>
          <a:custGeom>
            <a:avLst/>
            <a:gdLst>
              <a:gd name="connsiteX0" fmla="*/ 73610 w 6578009"/>
              <a:gd name="connsiteY0" fmla="*/ 0 h 6858000"/>
              <a:gd name="connsiteX1" fmla="*/ 6578009 w 6578009"/>
              <a:gd name="connsiteY1" fmla="*/ 0 h 6858000"/>
              <a:gd name="connsiteX2" fmla="*/ 6578009 w 6578009"/>
              <a:gd name="connsiteY2" fmla="*/ 6858000 h 6858000"/>
              <a:gd name="connsiteX3" fmla="*/ 2947297 w 6578009"/>
              <a:gd name="connsiteY3" fmla="*/ 6858000 h 6858000"/>
              <a:gd name="connsiteX4" fmla="*/ 2740229 w 6578009"/>
              <a:gd name="connsiteY4" fmla="*/ 6703632 h 6858000"/>
              <a:gd name="connsiteX5" fmla="*/ 0 w 6578009"/>
              <a:gd name="connsiteY5" fmla="*/ 1026053 h 6858000"/>
              <a:gd name="connsiteX6" fmla="*/ 37438 w 6578009"/>
              <a:gd name="connsiteY6" fmla="*/ 2846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8009" h="6858000">
                <a:moveTo>
                  <a:pt x="73610" y="0"/>
                </a:moveTo>
                <a:lnTo>
                  <a:pt x="6578009" y="0"/>
                </a:lnTo>
                <a:lnTo>
                  <a:pt x="6578009" y="6858000"/>
                </a:lnTo>
                <a:lnTo>
                  <a:pt x="2947297" y="6858000"/>
                </a:lnTo>
                <a:lnTo>
                  <a:pt x="2740229" y="6703632"/>
                </a:lnTo>
                <a:cubicBezTo>
                  <a:pt x="1070445" y="5375192"/>
                  <a:pt x="0" y="3325631"/>
                  <a:pt x="0" y="1026053"/>
                </a:cubicBezTo>
                <a:cubicBezTo>
                  <a:pt x="0" y="775760"/>
                  <a:pt x="12683" y="528427"/>
                  <a:pt x="37438" y="28466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63C26DC-8AFA-4023-B207-F7664781D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72376" y="0"/>
            <a:ext cx="6419624" cy="6858000"/>
          </a:xfrm>
          <a:custGeom>
            <a:avLst/>
            <a:gdLst>
              <a:gd name="connsiteX0" fmla="*/ 6344630 w 6419624"/>
              <a:gd name="connsiteY0" fmla="*/ 0 h 6858000"/>
              <a:gd name="connsiteX1" fmla="*/ 0 w 6419624"/>
              <a:gd name="connsiteY1" fmla="*/ 0 h 6858000"/>
              <a:gd name="connsiteX2" fmla="*/ 0 w 6419624"/>
              <a:gd name="connsiteY2" fmla="*/ 6858000 h 6858000"/>
              <a:gd name="connsiteX3" fmla="*/ 3344107 w 6419624"/>
              <a:gd name="connsiteY3" fmla="*/ 6858000 h 6858000"/>
              <a:gd name="connsiteX4" fmla="*/ 3509562 w 6419624"/>
              <a:gd name="connsiteY4" fmla="*/ 6745502 h 6858000"/>
              <a:gd name="connsiteX5" fmla="*/ 6419624 w 6419624"/>
              <a:gd name="connsiteY5" fmla="*/ 1026052 h 6858000"/>
              <a:gd name="connsiteX6" fmla="*/ 6383100 w 6419624"/>
              <a:gd name="connsiteY6" fmla="*/ 3027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9624" h="6858000">
                <a:moveTo>
                  <a:pt x="6344630" y="0"/>
                </a:moveTo>
                <a:lnTo>
                  <a:pt x="0" y="0"/>
                </a:lnTo>
                <a:lnTo>
                  <a:pt x="0" y="6858000"/>
                </a:lnTo>
                <a:lnTo>
                  <a:pt x="3344107" y="6858000"/>
                </a:lnTo>
                <a:lnTo>
                  <a:pt x="3509562" y="6745502"/>
                </a:lnTo>
                <a:cubicBezTo>
                  <a:pt x="5273452" y="5459025"/>
                  <a:pt x="6419624" y="3376391"/>
                  <a:pt x="6419624" y="1026052"/>
                </a:cubicBezTo>
                <a:cubicBezTo>
                  <a:pt x="6419624" y="781861"/>
                  <a:pt x="6407252" y="540560"/>
                  <a:pt x="6383100" y="30274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26A9A331-298D-CD6B-4CA3-4432F045DE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1" b="-1"/>
          <a:stretch/>
        </p:blipFill>
        <p:spPr>
          <a:xfrm>
            <a:off x="7279362" y="416379"/>
            <a:ext cx="4300777" cy="4196442"/>
          </a:xfrm>
          <a:prstGeom prst="rect">
            <a:avLst/>
          </a:prstGeom>
        </p:spPr>
      </p:pic>
      <p:pic>
        <p:nvPicPr>
          <p:cNvPr id="3" name="pathfinder">
            <a:hlinkClick r:id="" action="ppaction://media"/>
            <a:extLst>
              <a:ext uri="{FF2B5EF4-FFF2-40B4-BE49-F238E27FC236}">
                <a16:creationId xmlns:a16="http://schemas.microsoft.com/office/drawing/2014/main" id="{6E59D861-6410-90E2-85A7-D920EDCD5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861" y="3712925"/>
            <a:ext cx="5314545" cy="298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7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43466-67B6-95AA-47AB-F5173CF0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7" y="1979155"/>
            <a:ext cx="3200400" cy="368042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Notify users of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threats</a:t>
            </a:r>
            <a:br>
              <a:rPr lang="en-GB" dirty="0"/>
            </a:br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75ADC-F25A-E16F-357C-44D7514A389B}"/>
              </a:ext>
            </a:extLst>
          </p:cNvPr>
          <p:cNvSpPr txBox="1"/>
          <p:nvPr/>
        </p:nvSpPr>
        <p:spPr>
          <a:xfrm>
            <a:off x="4265557" y="114187"/>
            <a:ext cx="3972127" cy="48936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/>
                <a:cs typeface="Arial"/>
              </a:rPr>
              <a:t>Users are notified of alarms at sensors on their mobile phones.</a:t>
            </a:r>
            <a:br>
              <a:rPr lang="en-ZA" sz="2400" dirty="0">
                <a:latin typeface="Arial"/>
                <a:cs typeface="Arial"/>
              </a:rPr>
            </a:br>
            <a:endParaRPr lang="en-ZA" sz="2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/>
                <a:cs typeface="Arial"/>
              </a:rPr>
              <a:t>Allocated users will have access to see alarms with its distinguishable icon on a map along with the unattended ground sensors locations.</a:t>
            </a:r>
            <a:br>
              <a:rPr lang="en-ZA" sz="2400" dirty="0">
                <a:latin typeface="Arial"/>
                <a:cs typeface="Arial"/>
              </a:rPr>
            </a:b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27D65C7-3DE6-0CA9-C881-C0C93310E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2" y="563380"/>
            <a:ext cx="2743200" cy="1371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C259D8C-4ADC-E068-AC29-E35C03BBBD0B}"/>
              </a:ext>
            </a:extLst>
          </p:cNvPr>
          <p:cNvGrpSpPr/>
          <p:nvPr/>
        </p:nvGrpSpPr>
        <p:grpSpPr>
          <a:xfrm>
            <a:off x="4399201" y="6215556"/>
            <a:ext cx="3393598" cy="646711"/>
            <a:chOff x="7010400" y="5685003"/>
            <a:chExt cx="3393598" cy="646711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F7ED4586-6C91-F2B5-A600-930E65296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3AA4FC-0310-E009-118E-F2ACCB87A915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E7A26DC-5A05-DDDF-72D7-1E48A25F2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969" y="526286"/>
            <a:ext cx="2480114" cy="48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0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43466-67B6-95AA-47AB-F5173CF0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7" y="1979155"/>
            <a:ext cx="3200400" cy="368042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Notify</a:t>
            </a:r>
            <a:br>
              <a:rPr lang="en-GB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GB" dirty="0">
                <a:solidFill>
                  <a:srgbClr val="FFFFFF"/>
                </a:solidFill>
              </a:rPr>
              <a:t>Guard rooms</a:t>
            </a:r>
            <a:br>
              <a:rPr lang="en-GB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GB" dirty="0">
                <a:solidFill>
                  <a:srgbClr val="FFFFFF"/>
                </a:solidFill>
                <a:ea typeface="Calibri Light"/>
                <a:cs typeface="Calibri Light"/>
              </a:rPr>
              <a:t>of threats</a:t>
            </a:r>
            <a:br>
              <a:rPr lang="en-GB" dirty="0"/>
            </a:br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BFC47A5C-882D-39E5-F1B9-F317A5C94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9" y="276738"/>
            <a:ext cx="2033914" cy="19901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75ADC-F25A-E16F-357C-44D7514A389B}"/>
              </a:ext>
            </a:extLst>
          </p:cNvPr>
          <p:cNvSpPr txBox="1"/>
          <p:nvPr/>
        </p:nvSpPr>
        <p:spPr>
          <a:xfrm>
            <a:off x="3903000" y="-491828"/>
            <a:ext cx="7787590" cy="38164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The </a:t>
            </a:r>
            <a:r>
              <a:rPr lang="en-ZA" sz="2200" dirty="0" err="1">
                <a:latin typeface="Arial"/>
                <a:cs typeface="Arial"/>
              </a:rPr>
              <a:t>PathfinderZA</a:t>
            </a:r>
            <a:r>
              <a:rPr lang="en-ZA" sz="2200" dirty="0">
                <a:latin typeface="Arial"/>
                <a:cs typeface="Arial"/>
              </a:rPr>
              <a:t> web-based monitoring platform provides a view of alarm and tracking information.</a:t>
            </a:r>
            <a:br>
              <a:rPr lang="en-ZA" sz="2200" dirty="0">
                <a:latin typeface="Arial"/>
                <a:cs typeface="Arial"/>
              </a:rPr>
            </a:br>
            <a:endParaRPr lang="en-ZA" sz="22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Users with specific privileges are able to see:</a:t>
            </a:r>
            <a:endParaRPr lang="en-ZA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Last location of guards</a:t>
            </a:r>
            <a:endParaRPr lang="en-ZA" dirty="0">
              <a:latin typeface="Calibri" panose="020F0502020204030204"/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Guard patrol 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Current location of sensors</a:t>
            </a:r>
            <a:endParaRPr lang="en-ZA" dirty="0">
              <a:latin typeface="Calibri" panose="020F0502020204030204"/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Sensor alarm states.</a:t>
            </a:r>
            <a:endParaRPr lang="en-ZA" dirty="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859D16A-5F97-4833-1EA9-21F015F5A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604" y="3093767"/>
            <a:ext cx="5877904" cy="332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43466-67B6-95AA-47AB-F5173CF0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50" y="1461776"/>
            <a:ext cx="3200400" cy="368042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Track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Guards</a:t>
            </a:r>
            <a:endParaRPr lang="en-GB" dirty="0"/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75ADC-F25A-E16F-357C-44D7514A389B}"/>
              </a:ext>
            </a:extLst>
          </p:cNvPr>
          <p:cNvSpPr txBox="1"/>
          <p:nvPr/>
        </p:nvSpPr>
        <p:spPr>
          <a:xfrm>
            <a:off x="4159352" y="122549"/>
            <a:ext cx="4692417" cy="64633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300" dirty="0" err="1">
                <a:latin typeface="Arial"/>
                <a:cs typeface="Arial"/>
              </a:rPr>
              <a:t>PathfinderZA</a:t>
            </a:r>
            <a:r>
              <a:rPr lang="en-ZA" sz="2300" dirty="0">
                <a:latin typeface="Arial"/>
                <a:cs typeface="Arial"/>
              </a:rPr>
              <a:t> guard application is capable of tracking guard patrol and attendance.</a:t>
            </a:r>
            <a:br>
              <a:rPr lang="en-ZA" sz="2300" dirty="0">
                <a:latin typeface="Arial"/>
                <a:cs typeface="Arial"/>
              </a:rPr>
            </a:br>
            <a:endParaRPr lang="en-ZA" sz="23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300" dirty="0">
                <a:latin typeface="Arial"/>
                <a:cs typeface="Arial"/>
              </a:rPr>
              <a:t>Keep record of guards' movements and response times.</a:t>
            </a:r>
            <a:endParaRPr lang="en-ZA" sz="2300" dirty="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300" dirty="0">
              <a:latin typeface="Arial"/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ZA" sz="2300" dirty="0">
                <a:latin typeface="Arial"/>
                <a:cs typeface="Arial"/>
              </a:rPr>
              <a:t>Application acts as a tracking device and sends guard coordinates at a set report rate to the web-based platform.</a:t>
            </a:r>
            <a:br>
              <a:rPr lang="en-ZA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sz="2300" dirty="0">
              <a:latin typeface="Arial"/>
              <a:ea typeface="+mn-lt"/>
              <a:cs typeface="Arial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ZA" sz="2300" dirty="0">
                <a:latin typeface="Arial"/>
                <a:ea typeface="+mn-lt"/>
                <a:cs typeface="Arial"/>
              </a:rPr>
              <a:t>The web-based platform indicates the guard's name and time when responding to an alarm.</a:t>
            </a:r>
            <a:endParaRPr lang="en-US" sz="2300" dirty="0"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ZA" sz="23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84797F-D2FB-9E8F-BF4B-216F6ECD4C43}"/>
              </a:ext>
            </a:extLst>
          </p:cNvPr>
          <p:cNvGrpSpPr/>
          <p:nvPr/>
        </p:nvGrpSpPr>
        <p:grpSpPr>
          <a:xfrm>
            <a:off x="4399201" y="6234761"/>
            <a:ext cx="3393598" cy="646711"/>
            <a:chOff x="7010400" y="5685003"/>
            <a:chExt cx="3393598" cy="646711"/>
          </a:xfrm>
        </p:grpSpPr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2B6BF4F8-A561-1AE2-62C8-E13B3A6E1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EAC616-222B-02B3-6A4D-84B6EC96EBA1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3309BFC-A5F0-03B7-118D-1B758BB2A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013" y="482686"/>
            <a:ext cx="2178857" cy="4244736"/>
          </a:xfrm>
          <a:prstGeom prst="rect">
            <a:avLst/>
          </a:prstGeom>
        </p:spPr>
      </p:pic>
      <p:pic>
        <p:nvPicPr>
          <p:cNvPr id="14" name="Picture 13" descr="A picture containing text, window, vector graphics&#10;&#10;Description automatically generated">
            <a:extLst>
              <a:ext uri="{FF2B5EF4-FFF2-40B4-BE49-F238E27FC236}">
                <a16:creationId xmlns:a16="http://schemas.microsoft.com/office/drawing/2014/main" id="{5E33026B-0975-D3A8-6BC8-716A19D5C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4" y="87735"/>
            <a:ext cx="1737423" cy="23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43466-67B6-95AA-47AB-F5173CF0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7" y="1979155"/>
            <a:ext cx="3200400" cy="368042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Armed response</a:t>
            </a:r>
            <a:br>
              <a:rPr lang="en-GB" dirty="0">
                <a:solidFill>
                  <a:srgbClr val="FFFFFF"/>
                </a:solidFill>
                <a:ea typeface="Calibri Light"/>
                <a:cs typeface="Calibri Light"/>
              </a:rPr>
            </a:br>
            <a:r>
              <a:rPr lang="en-GB" dirty="0">
                <a:solidFill>
                  <a:srgbClr val="FFFFFF"/>
                </a:solidFill>
                <a:ea typeface="Calibri Light"/>
                <a:cs typeface="Calibri Light"/>
              </a:rPr>
              <a:t>to threats</a:t>
            </a:r>
            <a:br>
              <a:rPr lang="en-GB" dirty="0"/>
            </a:br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BFC47A5C-882D-39E5-F1B9-F317A5C94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9" y="532820"/>
            <a:ext cx="1034570" cy="10095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75ADC-F25A-E16F-357C-44D7514A389B}"/>
              </a:ext>
            </a:extLst>
          </p:cNvPr>
          <p:cNvSpPr txBox="1"/>
          <p:nvPr/>
        </p:nvSpPr>
        <p:spPr>
          <a:xfrm>
            <a:off x="4565009" y="1542407"/>
            <a:ext cx="6144322" cy="33478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ZA" sz="2400" dirty="0" err="1">
                <a:latin typeface="Arial"/>
                <a:cs typeface="Arial"/>
              </a:rPr>
              <a:t>PathfinderZA</a:t>
            </a:r>
            <a:r>
              <a:rPr lang="en-ZA" sz="2400" dirty="0">
                <a:latin typeface="Arial"/>
                <a:cs typeface="Arial"/>
              </a:rPr>
              <a:t> provides 24 hour armed response to threats, before they become a threat to valuable assets.</a:t>
            </a:r>
            <a:endParaRPr lang="en-ZA" sz="2400" dirty="0">
              <a:ea typeface="Calibri"/>
              <a:cs typeface="Calibri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1125D034-6C3F-14DD-B3B6-9ABA38932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0" y="170871"/>
            <a:ext cx="3200675" cy="321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9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43466-67B6-95AA-47AB-F5173CF0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02" y="1780576"/>
            <a:ext cx="3200400" cy="3680426"/>
          </a:xfrm>
        </p:spPr>
        <p:txBody>
          <a:bodyPr>
            <a:normAutofit/>
          </a:bodyPr>
          <a:lstStyle/>
          <a:p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Further</a:t>
            </a:r>
            <a:br>
              <a:rPr lang="en-GB" dirty="0">
                <a:solidFill>
                  <a:srgbClr val="FFFFFF"/>
                </a:solidFill>
              </a:rPr>
            </a:br>
            <a:r>
              <a:rPr lang="en-GB" dirty="0">
                <a:solidFill>
                  <a:srgbClr val="FFFFFF"/>
                </a:solidFill>
              </a:rPr>
              <a:t>System Benefits</a:t>
            </a:r>
            <a:br>
              <a:rPr lang="en-GB" dirty="0"/>
            </a:br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BFC47A5C-882D-39E5-F1B9-F317A5C941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09" y="532820"/>
            <a:ext cx="1034570" cy="10095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075ADC-F25A-E16F-357C-44D7514A389B}"/>
              </a:ext>
            </a:extLst>
          </p:cNvPr>
          <p:cNvSpPr txBox="1"/>
          <p:nvPr/>
        </p:nvSpPr>
        <p:spPr>
          <a:xfrm>
            <a:off x="4453326" y="1542407"/>
            <a:ext cx="6144322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/>
                <a:cs typeface="Arial"/>
              </a:rPr>
              <a:t>Locally developed, manufactured and supported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>
                <a:latin typeface="Arial"/>
                <a:ea typeface="Calibri"/>
                <a:cs typeface="Arial"/>
              </a:rPr>
              <a:t>Unified interface for all 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sz="2400" dirty="0">
              <a:latin typeface="Arial"/>
              <a:ea typeface="Calibri"/>
              <a:cs typeface="Arial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Asset tracking and record keeping allows for analysis of events after the fact.</a:t>
            </a: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1125D034-6C3F-14DD-B3B6-9ABA38932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10" y="170871"/>
            <a:ext cx="3200675" cy="321941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94FA22-86C0-F7AB-8D75-16231E79F475}"/>
              </a:ext>
            </a:extLst>
          </p:cNvPr>
          <p:cNvGrpSpPr/>
          <p:nvPr/>
        </p:nvGrpSpPr>
        <p:grpSpPr>
          <a:xfrm>
            <a:off x="4399201" y="6211289"/>
            <a:ext cx="3393598" cy="646711"/>
            <a:chOff x="7010400" y="5685003"/>
            <a:chExt cx="3393598" cy="646711"/>
          </a:xfrm>
        </p:grpSpPr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9B8EAF3F-5CD4-91EC-F541-08DB25205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D372BB-12B1-0970-7F6A-68C4C455154E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85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60B7F-BC8C-BD43-80A0-D3BBD4532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610" y="2178996"/>
            <a:ext cx="4038486" cy="1628568"/>
          </a:xfrm>
          <a:ln w="25400" cap="sq">
            <a:solidFill>
              <a:srgbClr val="FFFFFF"/>
            </a:solidFill>
            <a:miter lim="800000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5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Contact us:</a:t>
            </a:r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1FB17-F620-E5CF-53C6-65E292D51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2771" y="1887049"/>
            <a:ext cx="5053066" cy="179768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Number: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+27 (0)86 040 1017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willem@pathfinderza.com</a:t>
            </a:r>
          </a:p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www.pathfinderza.com</a:t>
            </a:r>
          </a:p>
          <a:p>
            <a:pPr marL="0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4EF38-1DD5-6FF1-0A91-734016C8B2F1}"/>
              </a:ext>
            </a:extLst>
          </p:cNvPr>
          <p:cNvSpPr txBox="1"/>
          <p:nvPr/>
        </p:nvSpPr>
        <p:spPr>
          <a:xfrm>
            <a:off x="6582771" y="5294452"/>
            <a:ext cx="4915454" cy="12875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Number: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+27(0)12 460 4135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ivan@kses.net or info@kses.net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www.kses.net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44FA03C0-840F-64FA-8DDC-BA9B9B556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71" y="39084"/>
            <a:ext cx="2362200" cy="236220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BD58339-FFCC-3180-EF0B-4F1A33B6F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71" y="3960722"/>
            <a:ext cx="4092425" cy="14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2B79B-C7FA-5802-9155-D675E825B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12" y="207389"/>
            <a:ext cx="3616856" cy="4376572"/>
          </a:xfrm>
        </p:spPr>
        <p:txBody>
          <a:bodyPr anchor="ctr">
            <a:normAutofit/>
          </a:bodyPr>
          <a:lstStyle/>
          <a:p>
            <a:pPr algn="ctr"/>
            <a:r>
              <a:rPr lang="en-GB" sz="5000" dirty="0">
                <a:latin typeface="Aharoni" panose="020B0604020202020204" pitchFamily="2" charset="-79"/>
                <a:cs typeface="Aharoni" panose="020B0604020202020204" pitchFamily="2" charset="-79"/>
              </a:rPr>
              <a:t>Who are we?</a:t>
            </a:r>
            <a:endParaRPr lang="en-ZA" sz="5000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1D4B7-3844-1B1D-E091-08EC147F6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1297" y="549532"/>
            <a:ext cx="5687688" cy="5758936"/>
          </a:xfrm>
        </p:spPr>
        <p:txBody>
          <a:bodyPr anchor="ctr">
            <a:normAutofit/>
          </a:bodyPr>
          <a:lstStyle/>
          <a:p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PathfinderZA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a complete security provider service. </a:t>
            </a:r>
          </a:p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security solution was developed in collaboration with Keystone Electronic Solutions.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Unattended ground sensor (UGS) will detect and report threats. 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Detected threat alarms are collected over various networks via TULIP.</a:t>
            </a:r>
          </a:p>
          <a:p>
            <a:pPr lvl="1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TULIP notifies users and guard rooms of detected threat.</a:t>
            </a:r>
          </a:p>
          <a:p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PathfinderZA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deploys armed response to threat location.</a:t>
            </a:r>
          </a:p>
          <a:p>
            <a:pPr marL="457200" lvl="1" indent="0">
              <a:buNone/>
            </a:pPr>
            <a:endParaRPr lang="en-Z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6401B492-4271-E6F1-3856-9126D0750C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6" r="-1" b="-1"/>
          <a:stretch/>
        </p:blipFill>
        <p:spPr>
          <a:xfrm>
            <a:off x="943289" y="3714161"/>
            <a:ext cx="2921705" cy="285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20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53A32-048C-A67C-A74E-B938A885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2" y="881315"/>
            <a:ext cx="3200400" cy="44611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it all began…</a:t>
            </a:r>
            <a:endParaRPr lang="en-ZA" sz="50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E18D4-8C30-AC5C-323D-A3334E7C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2621842"/>
            <a:ext cx="7015840" cy="2723624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ZA" sz="2400" dirty="0" err="1">
                <a:latin typeface="Arial" panose="020B0604020202020204" pitchFamily="34" charset="0"/>
                <a:cs typeface="Arial" panose="020B0604020202020204" pitchFamily="34" charset="0"/>
              </a:rPr>
              <a:t>PathfinderZA</a:t>
            </a:r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 recognised a need for stealth detection and monitoring of threats to enable them to capture threats before they can cause damage or inflict harm.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B181A449-A65B-02B8-B634-FFC75BEAA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266" y="-142284"/>
            <a:ext cx="3419281" cy="34380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13C97E-6716-CEDC-4269-BBBCCC24BB9A}"/>
              </a:ext>
            </a:extLst>
          </p:cNvPr>
          <p:cNvGrpSpPr/>
          <p:nvPr/>
        </p:nvGrpSpPr>
        <p:grpSpPr>
          <a:xfrm>
            <a:off x="4399201" y="6211289"/>
            <a:ext cx="3393598" cy="646711"/>
            <a:chOff x="7010400" y="5685003"/>
            <a:chExt cx="3393598" cy="646711"/>
          </a:xfrm>
        </p:grpSpPr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1F22EB0D-7E8A-4329-B555-CFC5D461A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75CF3C-4128-B60A-E155-F19EC3FA1121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21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53A32-048C-A67C-A74E-B938A885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2" y="881315"/>
            <a:ext cx="3200400" cy="44611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it all began…</a:t>
            </a:r>
            <a:endParaRPr lang="en-ZA" sz="50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E18D4-8C30-AC5C-323D-A3334E7C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830" y="2629114"/>
            <a:ext cx="6906491" cy="2843669"/>
          </a:xfrm>
        </p:spPr>
        <p:txBody>
          <a:bodyPr anchor="ctr">
            <a:noAutofit/>
          </a:bodyPr>
          <a:lstStyle/>
          <a:p>
            <a:pPr marL="360" indent="0">
              <a:lnSpc>
                <a:spcPct val="15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en-ZA" sz="2400" b="0" strike="noStrike" spc="-1" dirty="0">
                <a:solidFill>
                  <a:srgbClr val="000000"/>
                </a:solidFill>
                <a:latin typeface="Arial"/>
              </a:rPr>
              <a:t>Keystone Electronic Solutions is a research and development company specialising in design and manufacturing electronic turnkey solutions.</a:t>
            </a:r>
            <a:endParaRPr lang="en-US" sz="2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700F5DB-67CE-A57E-50F3-7BFF1FE18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22" y="633992"/>
            <a:ext cx="4175159" cy="150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53A32-048C-A67C-A74E-B938A885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92" y="881315"/>
            <a:ext cx="3200400" cy="4461163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it all began…</a:t>
            </a:r>
            <a:endParaRPr lang="en-ZA" sz="50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E18D4-8C30-AC5C-323D-A3334E7C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2804463"/>
            <a:ext cx="6906491" cy="2843669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ZA" sz="2200" dirty="0">
                <a:latin typeface="Arial"/>
                <a:cs typeface="Arial"/>
              </a:rPr>
              <a:t>TULIP  provides the platform where threat detection events are captured and recorded. TULIP then notifies users through sending an alarm indicating where the threat has been detected on a map.</a:t>
            </a:r>
            <a:endParaRPr lang="en-US" sz="2200" dirty="0">
              <a:latin typeface="Arial"/>
              <a:ea typeface="+mn-lt"/>
              <a:cs typeface="Arial"/>
            </a:endParaRPr>
          </a:p>
          <a:p>
            <a:pPr algn="just">
              <a:lnSpc>
                <a:spcPct val="150000"/>
              </a:lnSpc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8212EED-229E-85EE-BFA9-EE2604549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45" y="803714"/>
            <a:ext cx="1149161" cy="16742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47A4CD-23C9-25D6-28ED-D85CE8CB4EC1}"/>
              </a:ext>
            </a:extLst>
          </p:cNvPr>
          <p:cNvSpPr txBox="1"/>
          <p:nvPr/>
        </p:nvSpPr>
        <p:spPr>
          <a:xfrm>
            <a:off x="5636301" y="1239187"/>
            <a:ext cx="561006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ZA" sz="2800" b="1" dirty="0">
                <a:latin typeface="Arial"/>
                <a:cs typeface="Arial"/>
              </a:rPr>
              <a:t>T</a:t>
            </a:r>
            <a:r>
              <a:rPr lang="en-ZA" sz="2800" dirty="0">
                <a:latin typeface="Arial"/>
                <a:cs typeface="Arial"/>
              </a:rPr>
              <a:t>elemetry, </a:t>
            </a:r>
            <a:r>
              <a:rPr lang="en-ZA" sz="2800" b="1" dirty="0">
                <a:latin typeface="Arial"/>
                <a:cs typeface="Arial"/>
              </a:rPr>
              <a:t>U</a:t>
            </a:r>
            <a:r>
              <a:rPr lang="en-ZA" sz="2800" dirty="0">
                <a:latin typeface="Arial"/>
                <a:cs typeface="Arial"/>
              </a:rPr>
              <a:t>nified </a:t>
            </a:r>
            <a:r>
              <a:rPr lang="en-ZA" sz="2800" b="1" dirty="0">
                <a:latin typeface="Arial"/>
                <a:cs typeface="Arial"/>
              </a:rPr>
              <a:t>L</a:t>
            </a:r>
            <a:r>
              <a:rPr lang="en-ZA" sz="2800" dirty="0">
                <a:latin typeface="Arial"/>
                <a:cs typeface="Arial"/>
              </a:rPr>
              <a:t>ogistics, and </a:t>
            </a:r>
            <a:r>
              <a:rPr lang="en-ZA" sz="2800" b="1" dirty="0">
                <a:latin typeface="Arial"/>
                <a:cs typeface="Arial"/>
              </a:rPr>
              <a:t>I</a:t>
            </a:r>
            <a:r>
              <a:rPr lang="en-ZA" sz="2800" dirty="0">
                <a:latin typeface="Arial"/>
                <a:cs typeface="Arial"/>
              </a:rPr>
              <a:t>ntegration </a:t>
            </a:r>
            <a:r>
              <a:rPr lang="en-ZA" sz="2800" b="1" dirty="0">
                <a:latin typeface="Arial"/>
                <a:cs typeface="Arial"/>
              </a:rPr>
              <a:t>P</a:t>
            </a:r>
            <a:r>
              <a:rPr lang="en-ZA" sz="2800" dirty="0">
                <a:latin typeface="Arial"/>
                <a:cs typeface="Arial"/>
              </a:rPr>
              <a:t>latform</a:t>
            </a:r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EBE649-568E-884B-54C3-16B68FAFD1E5}"/>
              </a:ext>
            </a:extLst>
          </p:cNvPr>
          <p:cNvGrpSpPr/>
          <p:nvPr/>
        </p:nvGrpSpPr>
        <p:grpSpPr>
          <a:xfrm>
            <a:off x="4399201" y="6193518"/>
            <a:ext cx="3393598" cy="646711"/>
            <a:chOff x="7010400" y="5685003"/>
            <a:chExt cx="3393598" cy="646711"/>
          </a:xfrm>
        </p:grpSpPr>
        <p:pic>
          <p:nvPicPr>
            <p:cNvPr id="13" name="Picture 12" descr="Text&#10;&#10;Description automatically generated">
              <a:extLst>
                <a:ext uri="{FF2B5EF4-FFF2-40B4-BE49-F238E27FC236}">
                  <a16:creationId xmlns:a16="http://schemas.microsoft.com/office/drawing/2014/main" id="{605C1BC3-03DD-925E-2E6D-9B04ACE17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09B2327-2856-E8CF-29B9-A581D2F3B236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32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53A32-048C-A67C-A74E-B938A8856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972" y="1250231"/>
            <a:ext cx="3200400" cy="4047301"/>
          </a:xfrm>
        </p:spPr>
        <p:txBody>
          <a:bodyPr>
            <a:normAutofit/>
          </a:bodyPr>
          <a:lstStyle/>
          <a:p>
            <a:r>
              <a:rPr lang="en-GB" sz="5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Key</a:t>
            </a:r>
            <a:br>
              <a:rPr lang="en-GB" sz="5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GB" sz="50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Features</a:t>
            </a:r>
            <a:endParaRPr lang="en-ZA" sz="50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E18D4-8C30-AC5C-323D-A3334E7C0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1916" y="354712"/>
            <a:ext cx="6906491" cy="546525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ZA" sz="2400" dirty="0"/>
              <a:t>Camera integration</a:t>
            </a:r>
          </a:p>
          <a:p>
            <a:pPr>
              <a:lnSpc>
                <a:spcPct val="100000"/>
              </a:lnSpc>
            </a:pPr>
            <a:r>
              <a:rPr lang="en-ZA" sz="2400" dirty="0"/>
              <a:t>Unattended ground sensors</a:t>
            </a:r>
          </a:p>
          <a:p>
            <a:pPr>
              <a:lnSpc>
                <a:spcPct val="100000"/>
              </a:lnSpc>
            </a:pPr>
            <a:r>
              <a:rPr lang="en-ZA" sz="2400" dirty="0"/>
              <a:t>Multiple network support</a:t>
            </a:r>
          </a:p>
          <a:p>
            <a:pPr>
              <a:lnSpc>
                <a:spcPct val="100000"/>
              </a:lnSpc>
            </a:pPr>
            <a:r>
              <a:rPr lang="en-ZA" sz="2400" dirty="0"/>
              <a:t>Customised threat notification</a:t>
            </a:r>
          </a:p>
          <a:p>
            <a:pPr>
              <a:lnSpc>
                <a:spcPct val="100000"/>
              </a:lnSpc>
            </a:pPr>
            <a:r>
              <a:rPr lang="en-ZA" sz="2400" dirty="0"/>
              <a:t>Security personnel tracking</a:t>
            </a:r>
          </a:p>
          <a:p>
            <a:pPr>
              <a:lnSpc>
                <a:spcPct val="100000"/>
              </a:lnSpc>
            </a:pPr>
            <a:r>
              <a:rPr lang="en-ZA" sz="2400" dirty="0"/>
              <a:t>Armed response to detected threats</a:t>
            </a:r>
          </a:p>
          <a:p>
            <a:pPr algn="just"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F32222A4-8D0A-1D4B-20EF-A71450FBA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6" y="-359475"/>
            <a:ext cx="3200675" cy="32194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5E3FBA9-D9F6-4875-B384-248661666992}"/>
              </a:ext>
            </a:extLst>
          </p:cNvPr>
          <p:cNvGrpSpPr/>
          <p:nvPr/>
        </p:nvGrpSpPr>
        <p:grpSpPr>
          <a:xfrm>
            <a:off x="4399201" y="6174676"/>
            <a:ext cx="3393598" cy="646711"/>
            <a:chOff x="7010400" y="5685003"/>
            <a:chExt cx="3393598" cy="646711"/>
          </a:xfrm>
        </p:grpSpPr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BB1D4021-5ACD-8C12-7C8B-589EA06F2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CFA0E4-EC21-E178-9D2C-75023616B0A5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91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01360-392A-B331-21A6-ECB2FD016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PTZ Camera Integration</a:t>
            </a:r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7C021-F58E-19EC-3EF0-984AAC008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ZA" sz="2400" dirty="0"/>
              <a:t>Position Tilt and Zoom (PTZ) cameras are integrated through the use of TULIP.</a:t>
            </a:r>
          </a:p>
          <a:p>
            <a:pPr>
              <a:lnSpc>
                <a:spcPct val="100000"/>
              </a:lnSpc>
            </a:pPr>
            <a:r>
              <a:rPr lang="en-ZA" sz="2400" dirty="0"/>
              <a:t>As UGS sensors are triggered in a zone cameras will point to the pre-set PTZ’s.</a:t>
            </a:r>
          </a:p>
          <a:p>
            <a:pPr>
              <a:lnSpc>
                <a:spcPct val="100000"/>
              </a:lnSpc>
            </a:pPr>
            <a:r>
              <a:rPr lang="en-ZA" sz="2400" dirty="0"/>
              <a:t>PTZ’s are customisable to individual requirements.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02C0EA0-4859-E3DB-2D42-B000D19ADC54}"/>
              </a:ext>
            </a:extLst>
          </p:cNvPr>
          <p:cNvGrpSpPr/>
          <p:nvPr/>
        </p:nvGrpSpPr>
        <p:grpSpPr>
          <a:xfrm>
            <a:off x="4399201" y="6215556"/>
            <a:ext cx="3393598" cy="646711"/>
            <a:chOff x="7010400" y="5685003"/>
            <a:chExt cx="3393598" cy="646711"/>
          </a:xfrm>
        </p:grpSpPr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21001C8D-70E5-5C87-16F5-9116A01A0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16ACF2-78FE-68CF-C5E0-E81D542DFEEC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9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542B62-F79C-DBE1-94AA-FB79C0939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28" y="1587205"/>
            <a:ext cx="3529015" cy="44611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Unattended Ground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ensor (UGS)</a:t>
            </a:r>
            <a:br>
              <a:rPr lang="en-US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86512-0119-1523-D22F-E5FF1229E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319088"/>
            <a:ext cx="6906491" cy="5857875"/>
          </a:xfrm>
        </p:spPr>
        <p:txBody>
          <a:bodyPr anchor="ctr">
            <a:no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Detects and reports threats.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differentiate between foot traffic and vehicle movement.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Supports LoRa and Sigfox networks. Easily adaptable to other networks.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Lifespan of two years.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Detailed activity monitoring lets users easily keep track of threat movements without giving any indication that their activities have been detected.</a:t>
            </a:r>
            <a:endParaRPr lang="en-Z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indoor, candle, cup, paper cup&#10;&#10;Description automatically generated">
            <a:extLst>
              <a:ext uri="{FF2B5EF4-FFF2-40B4-BE49-F238E27FC236}">
                <a16:creationId xmlns:a16="http://schemas.microsoft.com/office/drawing/2014/main" id="{10023742-7560-FA32-0C34-E5A2B2722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686" y="2587455"/>
            <a:ext cx="1381392" cy="229731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5CEAFD0-288D-B48A-0AC5-3857ABA8E54F}"/>
              </a:ext>
            </a:extLst>
          </p:cNvPr>
          <p:cNvGrpSpPr/>
          <p:nvPr/>
        </p:nvGrpSpPr>
        <p:grpSpPr>
          <a:xfrm>
            <a:off x="4399201" y="6228452"/>
            <a:ext cx="3393598" cy="646711"/>
            <a:chOff x="7010400" y="5685003"/>
            <a:chExt cx="3393598" cy="646711"/>
          </a:xfrm>
        </p:grpSpPr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E1D967A1-3BCA-CA4E-B838-2B480B1B1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2C8FBB-32FE-E1CB-0AB3-4D26615E4D9B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2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43466-67B6-95AA-47AB-F5173CF0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707" y="1979155"/>
            <a:ext cx="3200400" cy="368042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Supports various networks</a:t>
            </a:r>
            <a:br>
              <a:rPr lang="en-GB" dirty="0"/>
            </a:br>
            <a:endParaRPr lang="en-ZA" dirty="0">
              <a:solidFill>
                <a:srgbClr val="FFFFFF"/>
              </a:solidFill>
            </a:endParaRPr>
          </a:p>
        </p:txBody>
      </p:sp>
      <p:sp>
        <p:nvSpPr>
          <p:cNvPr id="18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75ADC-F25A-E16F-357C-44D7514A389B}"/>
              </a:ext>
            </a:extLst>
          </p:cNvPr>
          <p:cNvSpPr txBox="1"/>
          <p:nvPr/>
        </p:nvSpPr>
        <p:spPr>
          <a:xfrm>
            <a:off x="4479242" y="1884190"/>
            <a:ext cx="6144322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UGS alarms are collected over existing Sigfox or LoRa networks.</a:t>
            </a:r>
            <a:br>
              <a:rPr lang="en-US" dirty="0"/>
            </a:b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Proprietary LoRa network can be deployed in remote locations.</a:t>
            </a:r>
            <a:br>
              <a:rPr lang="en-US" dirty="0"/>
            </a:b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>
                <a:latin typeface="Arial"/>
                <a:cs typeface="Arial"/>
              </a:rPr>
              <a:t>Extensible to support more networks</a:t>
            </a:r>
            <a:br>
              <a:rPr lang="en-ZA" sz="2200" dirty="0">
                <a:latin typeface="Arial"/>
                <a:cs typeface="Arial"/>
              </a:rPr>
            </a:br>
            <a:r>
              <a:rPr lang="en-ZA" sz="2200" dirty="0">
                <a:latin typeface="Arial"/>
                <a:cs typeface="Arial"/>
              </a:rPr>
              <a:t>i.e., NB-IoT.</a:t>
            </a: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ZA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E8F850-1623-DBC6-9109-B193C00DD049}"/>
              </a:ext>
            </a:extLst>
          </p:cNvPr>
          <p:cNvGrpSpPr/>
          <p:nvPr/>
        </p:nvGrpSpPr>
        <p:grpSpPr>
          <a:xfrm>
            <a:off x="4399201" y="6215556"/>
            <a:ext cx="3393598" cy="646711"/>
            <a:chOff x="7010400" y="5685003"/>
            <a:chExt cx="3393598" cy="646711"/>
          </a:xfrm>
        </p:grpSpPr>
        <p:pic>
          <p:nvPicPr>
            <p:cNvPr id="9" name="Picture 8" descr="Text&#10;&#10;Description automatically generated">
              <a:extLst>
                <a:ext uri="{FF2B5EF4-FFF2-40B4-BE49-F238E27FC236}">
                  <a16:creationId xmlns:a16="http://schemas.microsoft.com/office/drawing/2014/main" id="{03772DA0-BFF3-B105-E14E-8ED11E9B0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2281" y="5685003"/>
              <a:ext cx="1801717" cy="6467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8F8650-8FA6-51F0-BC0C-D233E9F2BA60}"/>
                </a:ext>
              </a:extLst>
            </p:cNvPr>
            <p:cNvSpPr txBox="1"/>
            <p:nvPr/>
          </p:nvSpPr>
          <p:spPr>
            <a:xfrm>
              <a:off x="7010400" y="5754974"/>
              <a:ext cx="1893758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Developed by</a:t>
              </a:r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A05C7E8B-D4FA-6A09-C4FF-AAF5EB954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17959" y="319088"/>
            <a:ext cx="5664885" cy="145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3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613</Words>
  <Application>Microsoft Office PowerPoint</Application>
  <PresentationFormat>Widescreen</PresentationFormat>
  <Paragraphs>93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Aharoni</vt:lpstr>
      <vt:lpstr>Arial</vt:lpstr>
      <vt:lpstr>Arial,Sans-Serif</vt:lpstr>
      <vt:lpstr>Calibri</vt:lpstr>
      <vt:lpstr>Calibri Light</vt:lpstr>
      <vt:lpstr>Office Theme</vt:lpstr>
      <vt:lpstr>Find your threat, before it finds you</vt:lpstr>
      <vt:lpstr>Who are we?</vt:lpstr>
      <vt:lpstr>How it all began…</vt:lpstr>
      <vt:lpstr>How it all began…</vt:lpstr>
      <vt:lpstr>How it all began…</vt:lpstr>
      <vt:lpstr>Key Features</vt:lpstr>
      <vt:lpstr>PTZ Camera Integration</vt:lpstr>
      <vt:lpstr>Unattended Ground Sensor (UGS)  </vt:lpstr>
      <vt:lpstr>Supports various networks </vt:lpstr>
      <vt:lpstr>Notify users of threats </vt:lpstr>
      <vt:lpstr>Notify Guard rooms of threats </vt:lpstr>
      <vt:lpstr>Track Guards</vt:lpstr>
      <vt:lpstr>Armed response to threats </vt:lpstr>
      <vt:lpstr> Further System Benefits </vt:lpstr>
      <vt:lpstr>Contact us: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 your threat, before it finds you</dc:title>
  <dc:creator>Simone Gair</dc:creator>
  <cp:lastModifiedBy>Simone Gair</cp:lastModifiedBy>
  <cp:revision>201</cp:revision>
  <dcterms:created xsi:type="dcterms:W3CDTF">2022-06-08T13:56:22Z</dcterms:created>
  <dcterms:modified xsi:type="dcterms:W3CDTF">2022-06-23T13:47:15Z</dcterms:modified>
</cp:coreProperties>
</file>